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01E656-C8A4-4099-955E-FE1851B799F6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806FA5-F4DD-4989-8B85-32D71FE5DB1B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764704"/>
            <a:ext cx="843826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74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Ananke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</dc:creator>
  <cp:lastModifiedBy>Jürgen</cp:lastModifiedBy>
  <cp:revision>5</cp:revision>
  <dcterms:created xsi:type="dcterms:W3CDTF">2018-05-08T15:21:41Z</dcterms:created>
  <dcterms:modified xsi:type="dcterms:W3CDTF">2018-06-07T16:48:28Z</dcterms:modified>
</cp:coreProperties>
</file>